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8" r:id="rId31"/>
    <p:sldId id="296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0" r:id="rId40"/>
    <p:sldId id="301" r:id="rId41"/>
    <p:sldId id="275" r:id="rId42"/>
    <p:sldId id="2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569" autoAdjust="0"/>
  </p:normalViewPr>
  <p:slideViewPr>
    <p:cSldViewPr snapToGrid="0">
      <p:cViewPr varScale="1">
        <p:scale>
          <a:sx n="113" d="100"/>
          <a:sy n="113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4T02:36:59.695" v="2576" actId="20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4T02:00:54.826" v="2405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3T05:00:19.035" v="200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3T09:07:07.847" v="210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">
        <pc:chgData name="zhaohan" userId="95e304e8ede71739" providerId="LiveId" clId="{740E24C1-5156-4599-B84F-B42CCA40E00D}" dt="2022-07-13T09:07:02.268" v="2103" actId="20577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4T02:34:50.637" v="2468" actId="14100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4T01:58:32.426" v="2377" actId="14100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4T01:58:48.247" v="2403" actId="20577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4T01:58:32.426" v="2377" actId="14100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4T02:34:50.637" v="2468" actId="14100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2:36:59.695" v="2576" actId="207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2:16:42.700" v="2457" actId="21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2:16:54.103" v="2463" actId="1076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delSp new mod">
        <pc:chgData name="zhaohan" userId="95e304e8ede71739" providerId="LiveId" clId="{740E24C1-5156-4599-B84F-B42CCA40E00D}" dt="2022-07-14T02:00:58.287" v="2407" actId="478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</pc:sldChg>
      <pc:sldChg chg="add">
        <pc:chgData name="zhaohan" userId="95e304e8ede71739" providerId="LiveId" clId="{740E24C1-5156-4599-B84F-B42CCA40E00D}" dt="2022-07-14T02:00:59.348" v="2408"/>
        <pc:sldMkLst>
          <pc:docMk/>
          <pc:sldMk cId="786852442" sldId="300"/>
        </pc:sldMkLst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7" y="943046"/>
            <a:ext cx="5534455" cy="600164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51.1%)“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334324" y="830997"/>
            <a:ext cx="5534455" cy="156966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sz="1200" dirty="0"/>
          </a:p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0" y="1516030"/>
            <a:ext cx="86352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"Overlap in IQR of Background vs Between is 31.0% (Background) 19.5% of (Between)“</a:t>
            </a:r>
          </a:p>
          <a:p>
            <a:r>
              <a:rPr lang="en-US" dirty="0"/>
              <a:t>[1] "Overlap in IQR of Boxes Between vs Disease is 25.2% (Between) 14.9% (Disease)“</a:t>
            </a:r>
          </a:p>
          <a:p>
            <a:endParaRPr lang="en-US" dirty="0"/>
          </a:p>
          <a:p>
            <a:r>
              <a:rPr lang="en-US" dirty="0"/>
              <a:t>[1] "Overlapping Interval of Scores is 7.7% of the entire range (0.036 to 0.113)"</a:t>
            </a:r>
          </a:p>
          <a:p>
            <a:r>
              <a:rPr lang="en-US" dirty="0"/>
              <a:t>[1] "% of Samples in the Background Group with Non-Overlapping Scores is 36.7%"</a:t>
            </a:r>
          </a:p>
          <a:p>
            <a:r>
              <a:rPr lang="en-US" dirty="0"/>
              <a:t>[1] "% of Samples in the Disease Group with Non-Overlapping Scores is 56.6%"</a:t>
            </a:r>
          </a:p>
          <a:p>
            <a:r>
              <a:rPr lang="en-US" dirty="0"/>
              <a:t>[1] "AUC is 0.95156 when using 1001 Logarithmic Intervals“</a:t>
            </a:r>
          </a:p>
          <a:p>
            <a:endParaRPr lang="en-US" dirty="0"/>
          </a:p>
          <a:p>
            <a:r>
              <a:rPr lang="en-US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760097" y="537883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78278"/>
              </p:ext>
            </p:extLst>
          </p:nvPr>
        </p:nvGraphicFramePr>
        <p:xfrm>
          <a:off x="62752" y="1230209"/>
          <a:ext cx="2236929" cy="453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52" y="1230209"/>
                        <a:ext cx="2236929" cy="453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62752" y="5765149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604000"/>
              </p:ext>
            </p:extLst>
          </p:nvPr>
        </p:nvGraphicFramePr>
        <p:xfrm>
          <a:off x="2330896" y="1230209"/>
          <a:ext cx="2352021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896" y="1230209"/>
                        <a:ext cx="2352021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30895" y="5765149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456707"/>
              </p:ext>
            </p:extLst>
          </p:nvPr>
        </p:nvGraphicFramePr>
        <p:xfrm>
          <a:off x="4721131" y="1230209"/>
          <a:ext cx="2450631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1131" y="1230209"/>
                        <a:ext cx="2450631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21131" y="5765147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046586"/>
              </p:ext>
            </p:extLst>
          </p:nvPr>
        </p:nvGraphicFramePr>
        <p:xfrm>
          <a:off x="7208606" y="1230209"/>
          <a:ext cx="2450631" cy="453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08606" y="1230209"/>
                        <a:ext cx="2450631" cy="453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18381" y="5765147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59237" y="5692589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587382"/>
              </p:ext>
            </p:extLst>
          </p:nvPr>
        </p:nvGraphicFramePr>
        <p:xfrm>
          <a:off x="9739829" y="1230209"/>
          <a:ext cx="2340857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39829" y="1230209"/>
                        <a:ext cx="2340857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8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2830</Words>
  <Application>Microsoft Office PowerPoint</Application>
  <PresentationFormat>Widescreen</PresentationFormat>
  <Paragraphs>283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2022-07-14T02:37:00Z</dcterms:modified>
</cp:coreProperties>
</file>